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17995900" cx="360045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GoogleSlidesCustomDataVersion2">
      <go:slidesCustomData xmlns:go="http://customooxmlschemas.google.com/" r:id="rId7" roundtripDataSignature="AMtx7mg1W4g7lasWJrZUKxXc9Tobnbl5J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4"/>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8" name="Google Shape;18;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5"/>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24" name="Google Shape;24;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6"/>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dk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6"/>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0" name="Google Shape;30;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7"/>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6" name="Google Shape;36;p7"/>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7" name="Google Shape;37;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8"/>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3" name="Google Shape;43;p8"/>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4" name="Google Shape;44;p8"/>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8"/>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9"/>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0"/>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7" name="Google Shape;57;p10"/>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58" name="Google Shape;58;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dk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1"/>
          <p:cNvSpPr/>
          <p:nvPr>
            <p:ph idx="2" type="pic"/>
          </p:nvPr>
        </p:nvSpPr>
        <p:spPr>
          <a:xfrm>
            <a:off x="1792288" y="612775"/>
            <a:ext cx="5486400" cy="4114800"/>
          </a:xfrm>
          <a:prstGeom prst="rect">
            <a:avLst/>
          </a:prstGeom>
          <a:noFill/>
          <a:ln>
            <a:noFill/>
          </a:ln>
        </p:spPr>
      </p:sp>
      <p:sp>
        <p:nvSpPr>
          <p:cNvPr id="64" name="Google Shape;64;p11"/>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5" name="Google Shape;65;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1" name="Google Shape;71;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3"/>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7" name="Google Shape;77;p1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0" y="97625"/>
            <a:ext cx="49800992" cy="3753453"/>
          </a:xfrm>
          <a:custGeom>
            <a:rect b="b" l="l" r="r" t="t"/>
            <a:pathLst>
              <a:path extrusionOk="0" h="8780008" w="37095711">
                <a:moveTo>
                  <a:pt x="0" y="0"/>
                </a:moveTo>
                <a:lnTo>
                  <a:pt x="37095710" y="0"/>
                </a:lnTo>
                <a:lnTo>
                  <a:pt x="37095710" y="8780007"/>
                </a:lnTo>
                <a:lnTo>
                  <a:pt x="0" y="8780007"/>
                </a:lnTo>
                <a:lnTo>
                  <a:pt x="0" y="0"/>
                </a:lnTo>
                <a:close/>
              </a:path>
            </a:pathLst>
          </a:custGeom>
          <a:blipFill rotWithShape="1">
            <a:blip r:embed="rId3">
              <a:alphaModFix/>
            </a:blip>
            <a:stretch>
              <a:fillRect b="-97979" l="0" r="0" t="-54278"/>
            </a:stretch>
          </a:blipFill>
          <a:ln>
            <a:noFill/>
          </a:ln>
        </p:spPr>
      </p:sp>
      <p:sp>
        <p:nvSpPr>
          <p:cNvPr id="85" name="Google Shape;85;p1"/>
          <p:cNvSpPr/>
          <p:nvPr/>
        </p:nvSpPr>
        <p:spPr>
          <a:xfrm>
            <a:off x="32253901" y="191697"/>
            <a:ext cx="3750611" cy="3750611"/>
          </a:xfrm>
          <a:custGeom>
            <a:rect b="b" l="l" r="r" t="t"/>
            <a:pathLst>
              <a:path extrusionOk="0" h="3750611" w="3750611">
                <a:moveTo>
                  <a:pt x="0" y="0"/>
                </a:moveTo>
                <a:lnTo>
                  <a:pt x="3750611" y="0"/>
                </a:lnTo>
                <a:lnTo>
                  <a:pt x="3750611" y="3750611"/>
                </a:lnTo>
                <a:lnTo>
                  <a:pt x="0" y="3750611"/>
                </a:lnTo>
                <a:lnTo>
                  <a:pt x="0" y="0"/>
                </a:lnTo>
                <a:close/>
              </a:path>
            </a:pathLst>
          </a:custGeom>
          <a:blipFill rotWithShape="1">
            <a:blip r:embed="rId4">
              <a:alphaModFix/>
            </a:blip>
            <a:stretch>
              <a:fillRect b="0" l="0" r="0" t="0"/>
            </a:stretch>
          </a:blipFill>
          <a:ln>
            <a:noFill/>
          </a:ln>
        </p:spPr>
      </p:sp>
      <p:sp>
        <p:nvSpPr>
          <p:cNvPr id="86" name="Google Shape;86;p1"/>
          <p:cNvSpPr/>
          <p:nvPr/>
        </p:nvSpPr>
        <p:spPr>
          <a:xfrm>
            <a:off x="1145166" y="4125271"/>
            <a:ext cx="10128385" cy="1356763"/>
          </a:xfrm>
          <a:custGeom>
            <a:rect b="b" l="l" r="r" t="t"/>
            <a:pathLst>
              <a:path extrusionOk="0" h="1356763" w="10128385">
                <a:moveTo>
                  <a:pt x="0" y="0"/>
                </a:moveTo>
                <a:lnTo>
                  <a:pt x="10128385" y="0"/>
                </a:lnTo>
                <a:lnTo>
                  <a:pt x="10128385" y="1356763"/>
                </a:lnTo>
                <a:lnTo>
                  <a:pt x="0" y="1356763"/>
                </a:lnTo>
                <a:lnTo>
                  <a:pt x="0" y="0"/>
                </a:lnTo>
                <a:close/>
              </a:path>
            </a:pathLst>
          </a:custGeom>
          <a:blipFill rotWithShape="1">
            <a:blip r:embed="rId3">
              <a:alphaModFix/>
            </a:blip>
            <a:stretch>
              <a:fillRect b="-243513" l="0" r="0" t="-102179"/>
            </a:stretch>
          </a:blipFill>
          <a:ln>
            <a:noFill/>
          </a:ln>
        </p:spPr>
      </p:sp>
      <p:sp>
        <p:nvSpPr>
          <p:cNvPr id="87" name="Google Shape;87;p1"/>
          <p:cNvSpPr txBox="1"/>
          <p:nvPr/>
        </p:nvSpPr>
        <p:spPr>
          <a:xfrm>
            <a:off x="10399306" y="779641"/>
            <a:ext cx="16889100" cy="2511900"/>
          </a:xfrm>
          <a:prstGeom prst="rect">
            <a:avLst/>
          </a:prstGeom>
          <a:noFill/>
          <a:ln>
            <a:noFill/>
          </a:ln>
        </p:spPr>
        <p:txBody>
          <a:bodyPr anchorCtr="0" anchor="t" bIns="0" lIns="0" spcFirstLastPara="1" rIns="0" wrap="square" tIns="0">
            <a:spAutoFit/>
          </a:bodyPr>
          <a:lstStyle/>
          <a:p>
            <a:pPr indent="0" lvl="0" marL="0" marR="0" rtl="0" algn="ctr">
              <a:lnSpc>
                <a:spcPct val="120003"/>
              </a:lnSpc>
              <a:spcBef>
                <a:spcPts val="0"/>
              </a:spcBef>
              <a:spcAft>
                <a:spcPts val="0"/>
              </a:spcAft>
              <a:buClr>
                <a:srgbClr val="000000"/>
              </a:buClr>
              <a:buSzPts val="6229"/>
              <a:buFont typeface="Arial"/>
              <a:buNone/>
            </a:pPr>
            <a:r>
              <a:rPr b="0" i="0" lang="en-US" sz="6229" u="none" cap="none" strike="noStrike">
                <a:solidFill>
                  <a:srgbClr val="FFFFFF"/>
                </a:solidFill>
                <a:latin typeface="Calibri"/>
                <a:ea typeface="Calibri"/>
                <a:cs typeface="Calibri"/>
                <a:sym typeface="Calibri"/>
              </a:rPr>
              <a:t>TÍTULO DO TRABALHO</a:t>
            </a:r>
            <a:endParaRPr b="0" i="0" sz="1400" u="none" cap="none" strike="noStrike">
              <a:solidFill>
                <a:srgbClr val="000000"/>
              </a:solidFill>
              <a:latin typeface="Arial"/>
              <a:ea typeface="Arial"/>
              <a:cs typeface="Arial"/>
              <a:sym typeface="Arial"/>
            </a:endParaRPr>
          </a:p>
          <a:p>
            <a:pPr indent="0" lvl="0" marL="0" marR="0" rtl="0" algn="ctr">
              <a:lnSpc>
                <a:spcPct val="120016"/>
              </a:lnSpc>
              <a:spcBef>
                <a:spcPts val="0"/>
              </a:spcBef>
              <a:spcAft>
                <a:spcPts val="0"/>
              </a:spcAft>
              <a:buClr>
                <a:srgbClr val="000000"/>
              </a:buClr>
              <a:buSzPts val="3737"/>
              <a:buFont typeface="Arial"/>
              <a:buNone/>
            </a:pPr>
            <a:r>
              <a:rPr b="0" i="0" lang="en-US" sz="3737" u="none" cap="none" strike="noStrike">
                <a:solidFill>
                  <a:srgbClr val="FFFFFF"/>
                </a:solidFill>
                <a:latin typeface="Calibri"/>
                <a:ea typeface="Calibri"/>
                <a:cs typeface="Calibri"/>
                <a:sym typeface="Calibri"/>
              </a:rPr>
              <a:t>Autor Principal¹, Coautor², coautor²</a:t>
            </a:r>
            <a:endParaRPr b="0" i="0" sz="1400" u="none" cap="none" strike="noStrike">
              <a:solidFill>
                <a:srgbClr val="000000"/>
              </a:solidFill>
              <a:latin typeface="Arial"/>
              <a:ea typeface="Arial"/>
              <a:cs typeface="Arial"/>
              <a:sym typeface="Arial"/>
            </a:endParaRPr>
          </a:p>
          <a:p>
            <a:pPr indent="0" lvl="0" marL="0" marR="0" rtl="0" algn="ctr">
              <a:lnSpc>
                <a:spcPct val="120000"/>
              </a:lnSpc>
              <a:spcBef>
                <a:spcPts val="0"/>
              </a:spcBef>
              <a:spcAft>
                <a:spcPts val="0"/>
              </a:spcAft>
              <a:buClr>
                <a:srgbClr val="000000"/>
              </a:buClr>
              <a:buSzPts val="4360"/>
              <a:buFont typeface="Arial"/>
              <a:buNone/>
            </a:pPr>
            <a:r>
              <a:rPr b="0" i="0" lang="en-US" sz="4360" u="none" cap="none" strike="noStrike">
                <a:solidFill>
                  <a:srgbClr val="FFFFFF"/>
                </a:solidFill>
                <a:latin typeface="Calibri"/>
                <a:ea typeface="Calibri"/>
                <a:cs typeface="Calibri"/>
                <a:sym typeface="Calibri"/>
              </a:rPr>
              <a:t>¹identificação do autor / e-mail do autor principal</a:t>
            </a:r>
            <a:endParaRPr b="0" i="0" sz="1400" u="none" cap="none" strike="noStrike">
              <a:solidFill>
                <a:srgbClr val="000000"/>
              </a:solidFill>
              <a:latin typeface="Arial"/>
              <a:ea typeface="Arial"/>
              <a:cs typeface="Arial"/>
              <a:sym typeface="Arial"/>
            </a:endParaRPr>
          </a:p>
        </p:txBody>
      </p:sp>
      <p:sp>
        <p:nvSpPr>
          <p:cNvPr id="88" name="Google Shape;88;p1"/>
          <p:cNvSpPr txBox="1"/>
          <p:nvPr/>
        </p:nvSpPr>
        <p:spPr>
          <a:xfrm>
            <a:off x="1999555" y="4413473"/>
            <a:ext cx="10346700" cy="8466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5500"/>
              <a:buFont typeface="Arial"/>
              <a:buNone/>
            </a:pPr>
            <a:r>
              <a:rPr b="1" i="0" lang="en-US" sz="5500" u="none" cap="none" strike="noStrike">
                <a:solidFill>
                  <a:srgbClr val="F3F2F2"/>
                </a:solidFill>
                <a:latin typeface="Calibri"/>
                <a:ea typeface="Calibri"/>
                <a:cs typeface="Calibri"/>
                <a:sym typeface="Calibri"/>
              </a:rPr>
              <a:t>INTRODUÇÃO E OBJETIVO</a:t>
            </a:r>
            <a:endParaRPr b="0" i="0" sz="1400" u="none" cap="none" strike="noStrike">
              <a:solidFill>
                <a:srgbClr val="000000"/>
              </a:solidFill>
              <a:latin typeface="Arial"/>
              <a:ea typeface="Arial"/>
              <a:cs typeface="Arial"/>
              <a:sym typeface="Arial"/>
            </a:endParaRPr>
          </a:p>
        </p:txBody>
      </p:sp>
      <p:sp>
        <p:nvSpPr>
          <p:cNvPr id="89" name="Google Shape;89;p1"/>
          <p:cNvSpPr/>
          <p:nvPr/>
        </p:nvSpPr>
        <p:spPr>
          <a:xfrm>
            <a:off x="1145166" y="10444559"/>
            <a:ext cx="10128385" cy="1356763"/>
          </a:xfrm>
          <a:custGeom>
            <a:rect b="b" l="l" r="r" t="t"/>
            <a:pathLst>
              <a:path extrusionOk="0" h="1356763" w="10128385">
                <a:moveTo>
                  <a:pt x="0" y="0"/>
                </a:moveTo>
                <a:lnTo>
                  <a:pt x="10128385" y="0"/>
                </a:lnTo>
                <a:lnTo>
                  <a:pt x="10128385" y="1356763"/>
                </a:lnTo>
                <a:lnTo>
                  <a:pt x="0" y="1356763"/>
                </a:lnTo>
                <a:lnTo>
                  <a:pt x="0" y="0"/>
                </a:lnTo>
                <a:close/>
              </a:path>
            </a:pathLst>
          </a:custGeom>
          <a:blipFill rotWithShape="1">
            <a:blip r:embed="rId3">
              <a:alphaModFix/>
            </a:blip>
            <a:stretch>
              <a:fillRect b="-243513" l="0" r="0" t="-102179"/>
            </a:stretch>
          </a:blipFill>
          <a:ln>
            <a:noFill/>
          </a:ln>
        </p:spPr>
      </p:sp>
      <p:sp>
        <p:nvSpPr>
          <p:cNvPr id="90" name="Google Shape;90;p1"/>
          <p:cNvSpPr/>
          <p:nvPr/>
        </p:nvSpPr>
        <p:spPr>
          <a:xfrm>
            <a:off x="12990891" y="5421654"/>
            <a:ext cx="9988926" cy="1366288"/>
          </a:xfrm>
          <a:custGeom>
            <a:rect b="b" l="l" r="r" t="t"/>
            <a:pathLst>
              <a:path extrusionOk="0" h="1366288" w="9988926">
                <a:moveTo>
                  <a:pt x="0" y="0"/>
                </a:moveTo>
                <a:lnTo>
                  <a:pt x="9988926" y="0"/>
                </a:lnTo>
                <a:lnTo>
                  <a:pt x="9988926" y="1366287"/>
                </a:lnTo>
                <a:lnTo>
                  <a:pt x="0" y="1366287"/>
                </a:lnTo>
                <a:lnTo>
                  <a:pt x="0" y="0"/>
                </a:lnTo>
                <a:close/>
              </a:path>
            </a:pathLst>
          </a:custGeom>
          <a:blipFill rotWithShape="1">
            <a:blip r:embed="rId3">
              <a:alphaModFix/>
            </a:blip>
            <a:stretch>
              <a:fillRect b="-237470" l="0" r="0" t="-99040"/>
            </a:stretch>
          </a:blipFill>
          <a:ln>
            <a:noFill/>
          </a:ln>
        </p:spPr>
      </p:sp>
      <p:sp>
        <p:nvSpPr>
          <p:cNvPr id="91" name="Google Shape;91;p1"/>
          <p:cNvSpPr/>
          <p:nvPr/>
        </p:nvSpPr>
        <p:spPr>
          <a:xfrm>
            <a:off x="24694317" y="4109104"/>
            <a:ext cx="9786801" cy="1572955"/>
          </a:xfrm>
          <a:custGeom>
            <a:rect b="b" l="l" r="r" t="t"/>
            <a:pathLst>
              <a:path extrusionOk="0" h="1572955" w="9786801">
                <a:moveTo>
                  <a:pt x="0" y="0"/>
                </a:moveTo>
                <a:lnTo>
                  <a:pt x="9786801" y="0"/>
                </a:lnTo>
                <a:lnTo>
                  <a:pt x="9786801" y="1572955"/>
                </a:lnTo>
                <a:lnTo>
                  <a:pt x="0" y="1572955"/>
                </a:lnTo>
                <a:lnTo>
                  <a:pt x="0" y="0"/>
                </a:lnTo>
                <a:close/>
              </a:path>
            </a:pathLst>
          </a:custGeom>
          <a:blipFill rotWithShape="1">
            <a:blip r:embed="rId3">
              <a:alphaModFix/>
            </a:blip>
            <a:stretch>
              <a:fillRect b="-219548" l="0" r="-10179" t="-89751"/>
            </a:stretch>
          </a:blipFill>
          <a:ln>
            <a:noFill/>
          </a:ln>
        </p:spPr>
      </p:sp>
      <p:sp>
        <p:nvSpPr>
          <p:cNvPr id="92" name="Google Shape;92;p1"/>
          <p:cNvSpPr/>
          <p:nvPr/>
        </p:nvSpPr>
        <p:spPr>
          <a:xfrm>
            <a:off x="24694317" y="10444559"/>
            <a:ext cx="9786801" cy="1572955"/>
          </a:xfrm>
          <a:custGeom>
            <a:rect b="b" l="l" r="r" t="t"/>
            <a:pathLst>
              <a:path extrusionOk="0" h="1572955" w="9786801">
                <a:moveTo>
                  <a:pt x="0" y="0"/>
                </a:moveTo>
                <a:lnTo>
                  <a:pt x="9786801" y="0"/>
                </a:lnTo>
                <a:lnTo>
                  <a:pt x="9786801" y="1572955"/>
                </a:lnTo>
                <a:lnTo>
                  <a:pt x="0" y="1572955"/>
                </a:lnTo>
                <a:lnTo>
                  <a:pt x="0" y="0"/>
                </a:lnTo>
                <a:close/>
              </a:path>
            </a:pathLst>
          </a:custGeom>
          <a:blipFill rotWithShape="1">
            <a:blip r:embed="rId3">
              <a:alphaModFix/>
            </a:blip>
            <a:stretch>
              <a:fillRect b="-219548" l="0" r="-10179" t="-89751"/>
            </a:stretch>
          </a:blipFill>
          <a:ln>
            <a:noFill/>
          </a:ln>
        </p:spPr>
      </p:sp>
      <p:sp>
        <p:nvSpPr>
          <p:cNvPr id="93" name="Google Shape;93;p1"/>
          <p:cNvSpPr txBox="1"/>
          <p:nvPr/>
        </p:nvSpPr>
        <p:spPr>
          <a:xfrm>
            <a:off x="2967320" y="10580015"/>
            <a:ext cx="9705310" cy="9620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5500"/>
              <a:buFont typeface="Arial"/>
              <a:buNone/>
            </a:pPr>
            <a:r>
              <a:rPr b="1" i="0" lang="en-US" sz="5500" u="none" cap="none" strike="noStrike">
                <a:solidFill>
                  <a:srgbClr val="F3F2F2"/>
                </a:solidFill>
                <a:latin typeface="Calibri"/>
                <a:ea typeface="Calibri"/>
                <a:cs typeface="Calibri"/>
                <a:sym typeface="Calibri"/>
              </a:rPr>
              <a:t>MATERIAIS E MÉTODOS</a:t>
            </a:r>
            <a:endParaRPr b="0" i="0" sz="1400" u="none" cap="none" strike="noStrike">
              <a:solidFill>
                <a:srgbClr val="000000"/>
              </a:solidFill>
              <a:latin typeface="Arial"/>
              <a:ea typeface="Arial"/>
              <a:cs typeface="Arial"/>
              <a:sym typeface="Arial"/>
            </a:endParaRPr>
          </a:p>
        </p:txBody>
      </p:sp>
      <p:sp>
        <p:nvSpPr>
          <p:cNvPr id="94" name="Google Shape;94;p1"/>
          <p:cNvSpPr txBox="1"/>
          <p:nvPr/>
        </p:nvSpPr>
        <p:spPr>
          <a:xfrm>
            <a:off x="16088943" y="5561873"/>
            <a:ext cx="5509800" cy="9234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6000"/>
              <a:buFont typeface="Arial"/>
              <a:buNone/>
            </a:pPr>
            <a:r>
              <a:rPr b="1" i="0" lang="en-US" sz="6000" u="none" cap="none" strike="noStrike">
                <a:solidFill>
                  <a:srgbClr val="F3F2F2"/>
                </a:solidFill>
                <a:latin typeface="Calibri"/>
                <a:ea typeface="Calibri"/>
                <a:cs typeface="Calibri"/>
                <a:sym typeface="Calibri"/>
              </a:rPr>
              <a:t>RESULTADOS</a:t>
            </a:r>
            <a:endParaRPr b="0" i="0" sz="1400" u="none" cap="none" strike="noStrike">
              <a:solidFill>
                <a:srgbClr val="000000"/>
              </a:solidFill>
              <a:latin typeface="Arial"/>
              <a:ea typeface="Arial"/>
              <a:cs typeface="Arial"/>
              <a:sym typeface="Arial"/>
            </a:endParaRPr>
          </a:p>
        </p:txBody>
      </p:sp>
      <p:sp>
        <p:nvSpPr>
          <p:cNvPr id="95" name="Google Shape;95;p1"/>
          <p:cNvSpPr txBox="1"/>
          <p:nvPr/>
        </p:nvSpPr>
        <p:spPr>
          <a:xfrm>
            <a:off x="25693252" y="4323306"/>
            <a:ext cx="9709838" cy="10382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6000"/>
              <a:buFont typeface="Arial"/>
              <a:buNone/>
            </a:pPr>
            <a:r>
              <a:rPr b="1" i="0" lang="en-US" sz="6000" u="none" cap="none" strike="noStrike">
                <a:solidFill>
                  <a:srgbClr val="F3F2F2"/>
                </a:solidFill>
                <a:latin typeface="Calibri"/>
                <a:ea typeface="Calibri"/>
                <a:cs typeface="Calibri"/>
                <a:sym typeface="Calibri"/>
              </a:rPr>
              <a:t>CONSIDERAÇÕES FINAIS</a:t>
            </a:r>
            <a:endParaRPr b="0" i="0" sz="1400" u="none" cap="none" strike="noStrike">
              <a:solidFill>
                <a:srgbClr val="000000"/>
              </a:solidFill>
              <a:latin typeface="Arial"/>
              <a:ea typeface="Arial"/>
              <a:cs typeface="Arial"/>
              <a:sym typeface="Arial"/>
            </a:endParaRPr>
          </a:p>
        </p:txBody>
      </p:sp>
      <p:sp>
        <p:nvSpPr>
          <p:cNvPr id="96" name="Google Shape;96;p1"/>
          <p:cNvSpPr txBox="1"/>
          <p:nvPr/>
        </p:nvSpPr>
        <p:spPr>
          <a:xfrm>
            <a:off x="25096342" y="10771181"/>
            <a:ext cx="10903658" cy="962025"/>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5600"/>
              <a:buFont typeface="Arial"/>
              <a:buNone/>
            </a:pPr>
            <a:r>
              <a:rPr b="1" i="0" lang="en-US" sz="5600" u="none" cap="none" strike="noStrike">
                <a:solidFill>
                  <a:srgbClr val="F3F2F2"/>
                </a:solidFill>
                <a:latin typeface="Calibri"/>
                <a:ea typeface="Calibri"/>
                <a:cs typeface="Calibri"/>
                <a:sym typeface="Calibri"/>
              </a:rPr>
              <a:t>REFERÊNCIAS BIBLIOGRÁFICAS</a:t>
            </a:r>
            <a:endParaRPr b="0" i="0" sz="1400" u="none" cap="none" strike="noStrike">
              <a:solidFill>
                <a:srgbClr val="000000"/>
              </a:solidFill>
              <a:latin typeface="Arial"/>
              <a:ea typeface="Arial"/>
              <a:cs typeface="Arial"/>
              <a:sym typeface="Arial"/>
            </a:endParaRPr>
          </a:p>
        </p:txBody>
      </p:sp>
      <p:sp>
        <p:nvSpPr>
          <p:cNvPr id="97" name="Google Shape;97;p1"/>
          <p:cNvSpPr txBox="1"/>
          <p:nvPr/>
        </p:nvSpPr>
        <p:spPr>
          <a:xfrm>
            <a:off x="1308730" y="5624909"/>
            <a:ext cx="9801300" cy="4233600"/>
          </a:xfrm>
          <a:prstGeom prst="rect">
            <a:avLst/>
          </a:prstGeom>
          <a:noFill/>
          <a:ln>
            <a:noFill/>
          </a:ln>
        </p:spPr>
        <p:txBody>
          <a:bodyPr anchorCtr="0" anchor="t" bIns="0" lIns="0" spcFirstLastPara="1" rIns="0" wrap="square" tIns="0">
            <a:spAutoFit/>
          </a:bodyPr>
          <a:lstStyle/>
          <a:p>
            <a:pPr indent="0" lvl="0" marL="0" marR="0" rtl="0" algn="just">
              <a:lnSpc>
                <a:spcPct val="120005"/>
              </a:lnSpc>
              <a:spcBef>
                <a:spcPts val="0"/>
              </a:spcBef>
              <a:spcAft>
                <a:spcPts val="0"/>
              </a:spcAft>
              <a:buClr>
                <a:srgbClr val="000000"/>
              </a:buClr>
              <a:buSzPts val="3354"/>
              <a:buFont typeface="Arial"/>
              <a:buNone/>
            </a:pPr>
            <a:r>
              <a:rPr b="0" i="0" lang="en-US" sz="3354" u="none" cap="none" strike="noStrike">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endParaRPr b="0" i="0" sz="1400" u="none" cap="none" strike="noStrike">
              <a:solidFill>
                <a:srgbClr val="000000"/>
              </a:solidFill>
              <a:latin typeface="Arial"/>
              <a:ea typeface="Arial"/>
              <a:cs typeface="Arial"/>
              <a:sym typeface="Arial"/>
            </a:endParaRPr>
          </a:p>
        </p:txBody>
      </p:sp>
      <p:sp>
        <p:nvSpPr>
          <p:cNvPr id="98" name="Google Shape;98;p1"/>
          <p:cNvSpPr txBox="1"/>
          <p:nvPr/>
        </p:nvSpPr>
        <p:spPr>
          <a:xfrm>
            <a:off x="1096655" y="12191847"/>
            <a:ext cx="10013333" cy="4495800"/>
          </a:xfrm>
          <a:prstGeom prst="rect">
            <a:avLst/>
          </a:prstGeom>
          <a:noFill/>
          <a:ln>
            <a:noFill/>
          </a:ln>
        </p:spPr>
        <p:txBody>
          <a:bodyPr anchorCtr="0" anchor="t" bIns="0" lIns="0" spcFirstLastPara="1" rIns="0" wrap="square" tIns="0">
            <a:spAutoFit/>
          </a:bodyPr>
          <a:lstStyle/>
          <a:p>
            <a:pPr indent="0" lvl="0" marL="0" marR="0" rtl="0" algn="just">
              <a:lnSpc>
                <a:spcPct val="120005"/>
              </a:lnSpc>
              <a:spcBef>
                <a:spcPts val="0"/>
              </a:spcBef>
              <a:spcAft>
                <a:spcPts val="0"/>
              </a:spcAft>
              <a:buClr>
                <a:srgbClr val="000000"/>
              </a:buClr>
              <a:buSzPts val="3649"/>
              <a:buFont typeface="Arial"/>
              <a:buNone/>
            </a:pPr>
            <a:r>
              <a:rPr b="0" i="0" lang="en-US" sz="3649" u="none" cap="none" strike="noStrike">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endParaRPr b="0" i="0" sz="1400" u="none" cap="none" strike="noStrike">
              <a:solidFill>
                <a:srgbClr val="000000"/>
              </a:solidFill>
              <a:latin typeface="Arial"/>
              <a:ea typeface="Arial"/>
              <a:cs typeface="Arial"/>
              <a:sym typeface="Arial"/>
            </a:endParaRPr>
          </a:p>
        </p:txBody>
      </p:sp>
      <p:sp>
        <p:nvSpPr>
          <p:cNvPr id="99" name="Google Shape;99;p1"/>
          <p:cNvSpPr txBox="1"/>
          <p:nvPr/>
        </p:nvSpPr>
        <p:spPr>
          <a:xfrm>
            <a:off x="12993333" y="7055081"/>
            <a:ext cx="10013400" cy="12102600"/>
          </a:xfrm>
          <a:prstGeom prst="rect">
            <a:avLst/>
          </a:prstGeom>
          <a:noFill/>
          <a:ln>
            <a:noFill/>
          </a:ln>
        </p:spPr>
        <p:txBody>
          <a:bodyPr anchorCtr="0" anchor="t" bIns="0" lIns="0" spcFirstLastPara="1" rIns="0" wrap="square" tIns="0">
            <a:spAutoFit/>
          </a:bodyPr>
          <a:lstStyle/>
          <a:p>
            <a:pPr indent="0" lvl="0" marL="0" marR="0" rtl="0" algn="just">
              <a:lnSpc>
                <a:spcPct val="120005"/>
              </a:lnSpc>
              <a:spcBef>
                <a:spcPts val="0"/>
              </a:spcBef>
              <a:spcAft>
                <a:spcPts val="0"/>
              </a:spcAft>
              <a:buClr>
                <a:srgbClr val="000000"/>
              </a:buClr>
              <a:buSzPts val="3674"/>
              <a:buFont typeface="Arial"/>
              <a:buNone/>
            </a:pPr>
            <a:r>
              <a:rPr b="0" i="0" lang="en-US" sz="3674" u="none" cap="none" strike="noStrike">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1400" u="none" cap="none" strike="noStrike">
              <a:solidFill>
                <a:srgbClr val="000000"/>
              </a:solidFill>
              <a:latin typeface="Arial"/>
              <a:ea typeface="Arial"/>
              <a:cs typeface="Arial"/>
              <a:sym typeface="Arial"/>
            </a:endParaRPr>
          </a:p>
          <a:p>
            <a:pPr indent="0" lvl="0" marL="0" marR="0" rtl="0" algn="just">
              <a:lnSpc>
                <a:spcPct val="120005"/>
              </a:lnSpc>
              <a:spcBef>
                <a:spcPts val="0"/>
              </a:spcBef>
              <a:spcAft>
                <a:spcPts val="0"/>
              </a:spcAft>
              <a:buClr>
                <a:srgbClr val="000000"/>
              </a:buClr>
              <a:buSzPts val="3674"/>
              <a:buFont typeface="Arial"/>
              <a:buNone/>
            </a:pPr>
            <a:r>
              <a:rPr b="0" i="0" lang="en-US" sz="3674" u="none" cap="none" strike="noStrike">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r>
              <a:rPr lang="en-US" sz="3674"/>
              <a:t>“</a:t>
            </a:r>
            <a:endParaRPr b="0" i="0" sz="3674" u="none" cap="none" strike="noStrike">
              <a:solidFill>
                <a:srgbClr val="000000"/>
              </a:solidFill>
              <a:latin typeface="Arial"/>
              <a:ea typeface="Arial"/>
              <a:cs typeface="Arial"/>
              <a:sym typeface="Arial"/>
            </a:endParaRPr>
          </a:p>
        </p:txBody>
      </p:sp>
      <p:sp>
        <p:nvSpPr>
          <p:cNvPr id="100" name="Google Shape;100;p1"/>
          <p:cNvSpPr txBox="1"/>
          <p:nvPr/>
        </p:nvSpPr>
        <p:spPr>
          <a:xfrm>
            <a:off x="24694317" y="5742531"/>
            <a:ext cx="9786900" cy="3958800"/>
          </a:xfrm>
          <a:prstGeom prst="rect">
            <a:avLst/>
          </a:prstGeom>
          <a:noFill/>
          <a:ln>
            <a:noFill/>
          </a:ln>
        </p:spPr>
        <p:txBody>
          <a:bodyPr anchorCtr="0" anchor="t" bIns="0" lIns="0" spcFirstLastPara="1" rIns="0" wrap="square" tIns="0">
            <a:spAutoFit/>
          </a:bodyPr>
          <a:lstStyle/>
          <a:p>
            <a:pPr indent="0" lvl="0" marL="0" marR="0" rtl="0" algn="just">
              <a:lnSpc>
                <a:spcPct val="120005"/>
              </a:lnSpc>
              <a:spcBef>
                <a:spcPts val="0"/>
              </a:spcBef>
              <a:spcAft>
                <a:spcPts val="0"/>
              </a:spcAft>
              <a:buClr>
                <a:srgbClr val="000000"/>
              </a:buClr>
              <a:buSzPts val="3674"/>
              <a:buFont typeface="Arial"/>
              <a:buNone/>
            </a:pPr>
            <a:r>
              <a:rPr b="0" i="0" lang="en-US" sz="3674" u="none" cap="none" strike="noStrike">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 </a:t>
            </a:r>
            <a:endParaRPr b="0" i="0" sz="1400" u="none" cap="none" strike="noStrike">
              <a:solidFill>
                <a:srgbClr val="000000"/>
              </a:solidFill>
              <a:latin typeface="Arial"/>
              <a:ea typeface="Arial"/>
              <a:cs typeface="Arial"/>
              <a:sym typeface="Arial"/>
            </a:endParaRPr>
          </a:p>
        </p:txBody>
      </p:sp>
      <p:sp>
        <p:nvSpPr>
          <p:cNvPr id="101" name="Google Shape;101;p1"/>
          <p:cNvSpPr txBox="1"/>
          <p:nvPr/>
        </p:nvSpPr>
        <p:spPr>
          <a:xfrm>
            <a:off x="24694317" y="12398514"/>
            <a:ext cx="9786801" cy="4476200"/>
          </a:xfrm>
          <a:prstGeom prst="rect">
            <a:avLst/>
          </a:prstGeom>
          <a:noFill/>
          <a:ln>
            <a:noFill/>
          </a:ln>
        </p:spPr>
        <p:txBody>
          <a:bodyPr anchorCtr="0" anchor="t" bIns="0" lIns="0" spcFirstLastPara="1" rIns="0" wrap="square" tIns="0">
            <a:spAutoFit/>
          </a:bodyPr>
          <a:lstStyle/>
          <a:p>
            <a:pPr indent="0" lvl="0" marL="0" marR="0" rtl="0" algn="just">
              <a:lnSpc>
                <a:spcPct val="120005"/>
              </a:lnSpc>
              <a:spcBef>
                <a:spcPts val="0"/>
              </a:spcBef>
              <a:spcAft>
                <a:spcPts val="0"/>
              </a:spcAft>
              <a:buClr>
                <a:srgbClr val="000000"/>
              </a:buClr>
              <a:buSzPts val="3674"/>
              <a:buFont typeface="Arial"/>
              <a:buNone/>
            </a:pPr>
            <a:r>
              <a:rPr b="0" i="0" lang="en-US" sz="3674" u="none" cap="none" strike="noStrike">
                <a:solidFill>
                  <a:srgbClr val="000000"/>
                </a:solidFill>
                <a:latin typeface="Arial"/>
                <a:ea typeface="Arial"/>
                <a:cs typeface="Arial"/>
                <a:sym typeface="Arial"/>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a:t>
            </a:r>
            <a:endParaRPr b="0" i="0" sz="1400" u="none" cap="none" strike="noStrike">
              <a:solidFill>
                <a:srgbClr val="000000"/>
              </a:solidFill>
              <a:latin typeface="Arial"/>
              <a:ea typeface="Arial"/>
              <a:cs typeface="Arial"/>
              <a:sym typeface="Arial"/>
            </a:endParaRPr>
          </a:p>
        </p:txBody>
      </p:sp>
      <p:pic>
        <p:nvPicPr>
          <p:cNvPr id="102" name="Google Shape;102;p1" title="Logo prancheta branca.png"/>
          <p:cNvPicPr preferRelativeResize="0"/>
          <p:nvPr/>
        </p:nvPicPr>
        <p:blipFill rotWithShape="1">
          <a:blip r:embed="rId5">
            <a:alphaModFix/>
          </a:blip>
          <a:srcRect b="25939" l="0" r="-6180" t="31782"/>
          <a:stretch/>
        </p:blipFill>
        <p:spPr>
          <a:xfrm>
            <a:off x="0" y="392475"/>
            <a:ext cx="9419570" cy="37506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